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6799e02c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6799e02c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b6799e02c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b6799e02c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6799e02c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6799e02c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6799e02c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6799e02c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6799e02c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6799e02c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def89977a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def89977a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9155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662550" y="151150"/>
            <a:ext cx="6735300" cy="3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FF0000"/>
                </a:solidFill>
              </a:rPr>
              <a:t>वाचन कौशल -क्रिया शब्दों से </a:t>
            </a:r>
            <a:endParaRPr b="1" sz="3900">
              <a:solidFill>
                <a:srgbClr val="FF0000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0" y="4422375"/>
            <a:ext cx="158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जी . एस . वाणी 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75" y="-18892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9743" l="8859" r="9714" t="11491"/>
          <a:stretch/>
        </p:blipFill>
        <p:spPr>
          <a:xfrm>
            <a:off x="1932950" y="564150"/>
            <a:ext cx="5429250" cy="31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7849851" y="-64800"/>
            <a:ext cx="1294164" cy="1141668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7963300" y="338588"/>
            <a:ext cx="92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   </a:t>
            </a:r>
            <a:r>
              <a:rPr b="1" lang="en" sz="1800">
                <a:solidFill>
                  <a:srgbClr val="FF0000"/>
                </a:solidFill>
              </a:rPr>
              <a:t>पढ़ना 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0" y="-122800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0000"/>
                </a:solidFill>
              </a:rPr>
              <a:t>लड़की </a:t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-74300" y="3880375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किताब </a:t>
            </a:r>
            <a:r>
              <a:rPr b="1" lang="en" sz="1800">
                <a:solidFill>
                  <a:srgbClr val="FF0000"/>
                </a:solidFill>
              </a:rPr>
              <a:t> </a:t>
            </a: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6846050" y="4241374"/>
            <a:ext cx="2297970" cy="93992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बैठ कर </a:t>
            </a:r>
            <a:r>
              <a:rPr b="1" lang="en" sz="1800">
                <a:solidFill>
                  <a:srgbClr val="FF0000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8375" y="141700"/>
            <a:ext cx="9144000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3075" y="1049800"/>
            <a:ext cx="5143500" cy="31854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/>
          <p:nvPr/>
        </p:nvSpPr>
        <p:spPr>
          <a:xfrm>
            <a:off x="0" y="-122800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लड़की </a:t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7000775" y="-122800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शरबत </a:t>
            </a:r>
            <a:r>
              <a:rPr b="1" lang="en" sz="1800">
                <a:solidFill>
                  <a:srgbClr val="FF0000"/>
                </a:solidFill>
              </a:rPr>
              <a:t> </a:t>
            </a: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7374700" y="3970125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0000"/>
                </a:solidFill>
              </a:rPr>
              <a:t>भाव की अभिव्यक्ति </a:t>
            </a:r>
            <a:r>
              <a:rPr b="1" lang="en" sz="1000">
                <a:solidFill>
                  <a:srgbClr val="FF0000"/>
                </a:solidFill>
              </a:rPr>
              <a:t> </a:t>
            </a:r>
            <a:endParaRPr sz="600"/>
          </a:p>
        </p:txBody>
      </p:sp>
      <p:sp>
        <p:nvSpPr>
          <p:cNvPr id="77" name="Google Shape;77;p15"/>
          <p:cNvSpPr/>
          <p:nvPr/>
        </p:nvSpPr>
        <p:spPr>
          <a:xfrm>
            <a:off x="-82200" y="3880375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खट्टा </a:t>
            </a:r>
            <a:r>
              <a:rPr b="1" lang="en" sz="1800">
                <a:solidFill>
                  <a:srgbClr val="FF0000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0325" y="755200"/>
            <a:ext cx="4051525" cy="33405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>
            <a:off x="0" y="-122800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लड़की </a:t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0" y="3828425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000"/>
                </a:solidFill>
              </a:rPr>
              <a:t>गोल-गोल </a:t>
            </a:r>
            <a:r>
              <a:rPr b="1" lang="en" sz="1300">
                <a:solidFill>
                  <a:srgbClr val="FF0000"/>
                </a:solidFill>
              </a:rPr>
              <a:t> </a:t>
            </a:r>
            <a:endParaRPr sz="900"/>
          </a:p>
        </p:txBody>
      </p:sp>
      <p:sp>
        <p:nvSpPr>
          <p:cNvPr id="86" name="Google Shape;86;p16"/>
          <p:cNvSpPr/>
          <p:nvPr/>
        </p:nvSpPr>
        <p:spPr>
          <a:xfrm>
            <a:off x="7326550" y="3755475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0000"/>
                </a:solidFill>
              </a:rPr>
              <a:t>हाथ हिला हिला कर </a:t>
            </a:r>
            <a:r>
              <a:rPr b="1" lang="en" sz="1300">
                <a:solidFill>
                  <a:srgbClr val="FF0000"/>
                </a:solidFill>
              </a:rPr>
              <a:t> </a:t>
            </a:r>
            <a:endParaRPr sz="900"/>
          </a:p>
        </p:txBody>
      </p:sp>
      <p:sp>
        <p:nvSpPr>
          <p:cNvPr id="87" name="Google Shape;87;p16"/>
          <p:cNvSpPr/>
          <p:nvPr/>
        </p:nvSpPr>
        <p:spPr>
          <a:xfrm>
            <a:off x="7180350" y="-122800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नाचना </a:t>
            </a:r>
            <a:r>
              <a:rPr b="1" lang="en" sz="1800">
                <a:solidFill>
                  <a:srgbClr val="FF0000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9425" y="847050"/>
            <a:ext cx="5510900" cy="29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0" y="-122800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लड़</a:t>
            </a:r>
            <a:r>
              <a:rPr b="1" lang="en" sz="1800">
                <a:solidFill>
                  <a:srgbClr val="FF0000"/>
                </a:solidFill>
              </a:rPr>
              <a:t>का </a:t>
            </a:r>
            <a:r>
              <a:rPr b="1" lang="en" sz="1800">
                <a:solidFill>
                  <a:srgbClr val="FF0000"/>
                </a:solidFill>
              </a:rPr>
              <a:t> </a:t>
            </a: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7270475" y="-163050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खाना </a:t>
            </a:r>
            <a:r>
              <a:rPr b="1" lang="en" sz="1800">
                <a:solidFill>
                  <a:srgbClr val="FF0000"/>
                </a:solidFill>
              </a:rPr>
              <a:t>  </a:t>
            </a: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-138250" y="3880375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मजे ले कर </a:t>
            </a:r>
            <a:r>
              <a:rPr b="1" lang="en" sz="1800">
                <a:solidFill>
                  <a:srgbClr val="FF0000"/>
                </a:solidFill>
              </a:rPr>
              <a:t>  </a:t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7141400" y="3975300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चम्मच से </a:t>
            </a:r>
            <a:r>
              <a:rPr b="1" lang="en" sz="1800">
                <a:solidFill>
                  <a:srgbClr val="FF0000"/>
                </a:solidFill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0450" y="1122600"/>
            <a:ext cx="5296575" cy="278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7270475" y="-163050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पानी में </a:t>
            </a:r>
            <a:r>
              <a:rPr b="1" lang="en" sz="1800">
                <a:solidFill>
                  <a:srgbClr val="FF0000"/>
                </a:solidFill>
              </a:rPr>
              <a:t>  </a:t>
            </a: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6578675" y="4035825"/>
            <a:ext cx="2565324" cy="1107702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हँसना/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मुस्कराना  </a:t>
            </a:r>
            <a:r>
              <a:rPr b="1" lang="en" sz="1600">
                <a:solidFill>
                  <a:srgbClr val="FF0000"/>
                </a:solidFill>
              </a:rPr>
              <a:t>  </a:t>
            </a:r>
            <a:endParaRPr sz="1200"/>
          </a:p>
        </p:txBody>
      </p:sp>
      <p:sp>
        <p:nvSpPr>
          <p:cNvPr id="106" name="Google Shape;106;p18"/>
          <p:cNvSpPr/>
          <p:nvPr/>
        </p:nvSpPr>
        <p:spPr>
          <a:xfrm>
            <a:off x="0" y="-122800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लड़का  </a:t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94600" y="3910025"/>
            <a:ext cx="2002590" cy="1263114"/>
          </a:xfrm>
          <a:prstGeom prst="irregularSeal2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तैरना </a:t>
            </a:r>
            <a:r>
              <a:rPr b="1" lang="en" sz="1800">
                <a:solidFill>
                  <a:srgbClr val="FF0000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5" y="-224475"/>
            <a:ext cx="9269225" cy="5091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2673300" y="2976300"/>
            <a:ext cx="3404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rgbClr val="FF0000"/>
                </a:solidFill>
              </a:rPr>
              <a:t>धन्यवाद </a:t>
            </a:r>
            <a:endParaRPr b="1" sz="3700">
              <a:solidFill>
                <a:srgbClr val="FF0000"/>
              </a:solidFill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4">
            <a:alphaModFix/>
          </a:blip>
          <a:srcRect b="18679" l="0" r="0" t="0"/>
          <a:stretch/>
        </p:blipFill>
        <p:spPr>
          <a:xfrm>
            <a:off x="2286000" y="703150"/>
            <a:ext cx="4572000" cy="227315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